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095" y="2823845"/>
            <a:ext cx="7877175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95425"/>
            <a:ext cx="1078230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615" y="2781300"/>
            <a:ext cx="6471920" cy="2762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692785"/>
            <a:ext cx="10039350" cy="6068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905" y="3789045"/>
            <a:ext cx="10089515" cy="303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128520"/>
            <a:ext cx="108585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2924810"/>
            <a:ext cx="4026535" cy="211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621030"/>
            <a:ext cx="19812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5" y="1124585"/>
            <a:ext cx="10142855" cy="52304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55" y="162877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50" y="220472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785" y="267525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2175" y="328485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0460" y="436499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2940" y="594931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340485"/>
            <a:ext cx="11306175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975" y="198882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20505" y="364490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1120"/>
            <a:ext cx="10648950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315" y="126873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63240" y="350139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190" y="515747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356995"/>
            <a:ext cx="9858375" cy="4143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120" y="2183765"/>
            <a:ext cx="3105150" cy="1743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2279015"/>
            <a:ext cx="183832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661795"/>
            <a:ext cx="944880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8345" y="3861435"/>
            <a:ext cx="9372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0" y="4458970"/>
            <a:ext cx="11518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505" y="3789045"/>
            <a:ext cx="9372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425" y="4458970"/>
            <a:ext cx="9372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461770"/>
            <a:ext cx="1069657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6050" y="4077335"/>
            <a:ext cx="2738120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2445" y="4004945"/>
            <a:ext cx="2738120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605" y="4293235"/>
            <a:ext cx="2738120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090295"/>
            <a:ext cx="11115675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7605" y="3429000"/>
            <a:ext cx="9887585" cy="274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76375"/>
            <a:ext cx="108585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70" y="2853055"/>
            <a:ext cx="4987290" cy="2771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2026-01-30T05:40:43Z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